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292" r:id="rId3"/>
    <p:sldId id="303" r:id="rId4"/>
    <p:sldId id="302" r:id="rId5"/>
    <p:sldId id="300" r:id="rId6"/>
    <p:sldId id="301" r:id="rId7"/>
    <p:sldId id="293" r:id="rId8"/>
    <p:sldId id="306" r:id="rId9"/>
    <p:sldId id="304" r:id="rId10"/>
    <p:sldId id="305" r:id="rId11"/>
    <p:sldId id="307" r:id="rId12"/>
    <p:sldId id="294" r:id="rId13"/>
    <p:sldId id="295" r:id="rId14"/>
    <p:sldId id="296" r:id="rId15"/>
    <p:sldId id="309" r:id="rId16"/>
    <p:sldId id="308" r:id="rId17"/>
    <p:sldId id="310" r:id="rId18"/>
    <p:sldId id="297" r:id="rId19"/>
    <p:sldId id="298" r:id="rId20"/>
    <p:sldId id="311" r:id="rId21"/>
    <p:sldId id="299" r:id="rId22"/>
    <p:sldId id="286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46" autoAdjust="0"/>
  </p:normalViewPr>
  <p:slideViewPr>
    <p:cSldViewPr>
      <p:cViewPr varScale="1">
        <p:scale>
          <a:sx n="72" d="100"/>
          <a:sy n="72" d="100"/>
        </p:scale>
        <p:origin x="176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FFDC2-A4C4-4F3D-97B1-25360124596D}" type="datetimeFigureOut">
              <a:rPr lang="en-GB" smtClean="0"/>
              <a:t>29/02/2016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8D169-FF4F-4106-99D4-8B8AD3EFA8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65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01CD8-3572-4FCD-88ED-4CC32D6C695A}" type="datetimeFigureOut">
              <a:rPr lang="en-GB" smtClean="0"/>
              <a:t>29/02/2016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E9FAF-838E-47CB-BBB8-5133811642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29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800080"/>
              </a:buClr>
            </a:pPr>
            <a:fld id="{506E9CD1-D7B1-44C3-AED7-6A092C71A92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>
                <a:buClr>
                  <a:srgbClr val="800080"/>
                </a:buClr>
              </a:pPr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392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800080"/>
              </a:buClr>
            </a:pPr>
            <a:fld id="{BEF3557D-77AF-4D7A-811A-C9A09D59455A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>
                <a:buClr>
                  <a:srgbClr val="800080"/>
                </a:buClr>
              </a:pPr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614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00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6092825"/>
            <a:ext cx="9144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en-GB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5" name="Picture 98" descr="uoyo_alph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33115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0" descr="wav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" b="14101"/>
          <a:stretch>
            <a:fillRect/>
          </a:stretch>
        </p:blipFill>
        <p:spPr bwMode="auto">
          <a:xfrm>
            <a:off x="0" y="3538538"/>
            <a:ext cx="914400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1" descr="shield_whit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20713"/>
            <a:ext cx="4159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71" name="Rectangle 39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50825" y="2636838"/>
            <a:ext cx="8642350" cy="9366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847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250825" y="1268413"/>
            <a:ext cx="8642350" cy="1152525"/>
          </a:xfrm>
        </p:spPr>
        <p:txBody>
          <a:bodyPr anchor="b"/>
          <a:lstStyle>
            <a:lvl1pPr algn="ctr">
              <a:defRPr sz="48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8" name="Rectangle 37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381750"/>
            <a:ext cx="2736850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9C787-4A1C-4BBE-B22A-81D9E0D69F6C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0288" y="6381750"/>
            <a:ext cx="1485900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FC78-533C-4A39-9E50-352312E6981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8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6748-783D-494E-B7D4-4A9B81D826DB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E9DF4-13D7-4804-928A-7C4456F3C46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7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15888"/>
            <a:ext cx="2160587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15888"/>
            <a:ext cx="6329363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09FC0-9850-4619-B533-862EB3561BAA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BE582-879D-4081-A20C-89CC589166F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5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7BA58-D3B9-4AF7-AE73-8E829D9ECBD8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8B1CA-85A7-454B-985D-F5E5851C121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6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44016-EC52-4E9A-8BD4-9511A84F9720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0D907-3DF3-442A-9309-7A3BD02B89A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135438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3" y="1125538"/>
            <a:ext cx="4137025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A439A-222C-46A7-B2CB-77AAF6C490D1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FA954-BCE8-4FE1-96D9-E4EF9F4E277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0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DAF15-99D3-44CF-82B7-647F14815CBB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6DCDB-3AE1-48A6-979B-2B7B2308D97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3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85DD-4C11-4CCF-8956-9B577ABFA77C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26F1-08BF-4A12-98D6-41BCEFC1A6A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25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E554C-5BBF-41AE-AA99-E6BA5B5C64C8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ED7C0-ED51-4D66-8E20-AD5D08F9B35A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6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CBDC-9165-45FD-B230-10A2F0DE2BA8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3761-37A2-47C7-A65B-3A7F984466E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F9C58-8CB9-4A80-BFA7-1D8FEC561C0F}" type="datetime2">
              <a:rPr lang="en-GB">
                <a:solidFill>
                  <a:srgbClr val="FFFFFF"/>
                </a:solidFill>
              </a:rPr>
              <a:pPr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1705F-EAD7-4391-8D1B-1E90E71F608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0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9" name="Rectangle 81"/>
          <p:cNvSpPr>
            <a:spLocks noChangeArrowheads="1"/>
          </p:cNvSpPr>
          <p:nvPr userDrawn="1"/>
        </p:nvSpPr>
        <p:spPr bwMode="gray">
          <a:xfrm>
            <a:off x="0" y="6308725"/>
            <a:ext cx="9144000" cy="549275"/>
          </a:xfrm>
          <a:prstGeom prst="rect">
            <a:avLst/>
          </a:prstGeom>
          <a:solidFill>
            <a:srgbClr val="0025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en-GB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7467" name="Rectangle 59"/>
          <p:cNvSpPr>
            <a:spLocks noChangeArrowheads="1"/>
          </p:cNvSpPr>
          <p:nvPr userDrawn="1"/>
        </p:nvSpPr>
        <p:spPr bwMode="gray">
          <a:xfrm>
            <a:off x="0" y="0"/>
            <a:ext cx="9144000" cy="908050"/>
          </a:xfrm>
          <a:prstGeom prst="rect">
            <a:avLst/>
          </a:prstGeom>
          <a:solidFill>
            <a:srgbClr val="0025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en-GB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7447" name="Rectangle 39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250825" y="6381750"/>
            <a:ext cx="2736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9EBED28-2130-4528-8BCE-DD1C7E434D38}" type="datetime2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Monday, 29 February 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7448" name="Rectangle 40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381750"/>
            <a:ext cx="41116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449" name="Rectangle 41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7380288" y="6381750"/>
            <a:ext cx="1512887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FC35A98-A12C-4CBC-B40F-812292C45ED8}" type="slidenum">
              <a:rPr lang="en-GB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31" name="Rectangle 56"/>
          <p:cNvSpPr>
            <a:spLocks noGrp="1" noChangeArrowheads="1"/>
          </p:cNvSpPr>
          <p:nvPr>
            <p:ph type="title"/>
          </p:nvPr>
        </p:nvSpPr>
        <p:spPr bwMode="white">
          <a:xfrm>
            <a:off x="2700338" y="115888"/>
            <a:ext cx="61928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3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424863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33" name="Picture 83" descr="uoyo_alph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250825" y="115888"/>
            <a:ext cx="23685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5" descr="shield_whit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4813"/>
            <a:ext cx="35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0070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30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8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6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400">
          <a:solidFill>
            <a:srgbClr val="000000"/>
          </a:solidFill>
          <a:latin typeface="+mn-lt"/>
          <a:cs typeface="+mn-cs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4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4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4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lr>
          <a:srgbClr val="002569"/>
        </a:buClr>
        <a:buSzPct val="65000"/>
        <a:buFont typeface="Wingdings" pitchFamily="2" charset="2"/>
        <a:buChar char="n"/>
        <a:defRPr sz="24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628775"/>
            <a:ext cx="8642350" cy="6477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Supporting Social Work in Malawi: </a:t>
            </a:r>
            <a:br>
              <a:rPr lang="en-US" sz="3200" dirty="0" smtClean="0"/>
            </a:br>
            <a:r>
              <a:rPr lang="en-US" sz="2800" dirty="0" smtClean="0"/>
              <a:t>what Simon and Andrew did in April 2015</a:t>
            </a:r>
            <a:r>
              <a:rPr lang="en-US" sz="3200" dirty="0" smtClean="0"/>
              <a:t>… 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140968"/>
            <a:ext cx="9144000" cy="50457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Andrew Hill &amp; Simon </a:t>
            </a:r>
            <a:r>
              <a:rPr lang="en-US" sz="2400" dirty="0" err="1" smtClean="0"/>
              <a:t>Cauvain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120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familiar?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85604"/>
            <a:ext cx="6696744" cy="5022558"/>
          </a:xfrm>
        </p:spPr>
      </p:pic>
    </p:spTree>
    <p:extLst>
      <p:ext uri="{BB962C8B-B14F-4D97-AF65-F5344CB8AC3E}">
        <p14:creationId xmlns:p14="http://schemas.microsoft.com/office/powerpoint/2010/main" val="367430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familiar?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" y="1125538"/>
            <a:ext cx="6667500" cy="5000625"/>
          </a:xfrm>
        </p:spPr>
      </p:pic>
    </p:spTree>
    <p:extLst>
      <p:ext uri="{BB962C8B-B14F-4D97-AF65-F5344CB8AC3E}">
        <p14:creationId xmlns:p14="http://schemas.microsoft.com/office/powerpoint/2010/main" val="5083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Monday pm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12776"/>
            <a:ext cx="8424863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Agreed some research projects with SW staff</a:t>
            </a:r>
          </a:p>
          <a:p>
            <a:pPr marL="457200" lvl="1" indent="0">
              <a:buNone/>
            </a:pPr>
            <a:r>
              <a:rPr lang="en-GB" dirty="0"/>
              <a:t>1. Seeking the views of young adults who have left several forms of 'residential' </a:t>
            </a:r>
            <a:r>
              <a:rPr lang="en-GB" dirty="0" smtClean="0"/>
              <a:t>care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2. Assessing the potential roles of social workers in </a:t>
            </a:r>
            <a:r>
              <a:rPr lang="en-GB" dirty="0" smtClean="0"/>
              <a:t>Malawi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3. Researching the views of students on the programmes</a:t>
            </a:r>
          </a:p>
        </p:txBody>
      </p:sp>
    </p:spTree>
    <p:extLst>
      <p:ext uri="{BB962C8B-B14F-4D97-AF65-F5344CB8AC3E}">
        <p14:creationId xmlns:p14="http://schemas.microsoft.com/office/powerpoint/2010/main" val="6140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Wednesday 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Worked with the SW team (and some psychologists) on how to set up placements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2895786" cy="3861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371192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Wednesday pm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Visited </a:t>
            </a:r>
            <a:r>
              <a:rPr lang="en-GB" dirty="0" err="1" smtClean="0"/>
              <a:t>Magomoro</a:t>
            </a:r>
            <a:r>
              <a:rPr lang="en-GB" dirty="0" smtClean="0"/>
              <a:t> College, where UNICEF students are based.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4241087" cy="3180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0736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road to </a:t>
            </a:r>
            <a:r>
              <a:rPr lang="en-GB" dirty="0" err="1" smtClean="0"/>
              <a:t>Magormoro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1" y="1125538"/>
            <a:ext cx="6695051" cy="5000625"/>
          </a:xfrm>
        </p:spPr>
      </p:pic>
    </p:spTree>
    <p:extLst>
      <p:ext uri="{BB962C8B-B14F-4D97-AF65-F5344CB8AC3E}">
        <p14:creationId xmlns:p14="http://schemas.microsoft.com/office/powerpoint/2010/main" val="40675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66114"/>
          </a:xfrm>
        </p:spPr>
      </p:pic>
    </p:spTree>
    <p:extLst>
      <p:ext uri="{BB962C8B-B14F-4D97-AF65-F5344CB8AC3E}">
        <p14:creationId xmlns:p14="http://schemas.microsoft.com/office/powerpoint/2010/main" val="5387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92488" cy="32808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8" y="114543"/>
            <a:ext cx="4089963" cy="3054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8" y="3202460"/>
            <a:ext cx="4089963" cy="3085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9255" r="-921" b="15792"/>
          <a:stretch/>
        </p:blipFill>
        <p:spPr>
          <a:xfrm>
            <a:off x="899592" y="3447967"/>
            <a:ext cx="2830085" cy="284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Thursday 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2 hour </a:t>
            </a:r>
            <a:r>
              <a:rPr lang="en-GB" sz="2400" dirty="0" smtClean="0"/>
              <a:t>teaching and learning session </a:t>
            </a:r>
            <a:r>
              <a:rPr lang="en-GB" sz="2400" dirty="0" smtClean="0"/>
              <a:t>with </a:t>
            </a:r>
            <a:r>
              <a:rPr lang="en-GB" sz="2400" dirty="0" err="1" smtClean="0"/>
              <a:t>Chanco</a:t>
            </a:r>
            <a:r>
              <a:rPr lang="en-GB" sz="2400" dirty="0" smtClean="0"/>
              <a:t> students on Assess/Plan/Review/Intervene </a:t>
            </a:r>
            <a:r>
              <a:rPr lang="en-GB" sz="2400" dirty="0" smtClean="0"/>
              <a:t>cycle</a:t>
            </a:r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23059" r="3058"/>
          <a:stretch/>
        </p:blipFill>
        <p:spPr>
          <a:xfrm>
            <a:off x="1115616" y="2420888"/>
            <a:ext cx="6940137" cy="42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Thursday pm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Visited a ‘Reformation Centre’ for teenage boys – with a view to placing students there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9"/>
          <a:stretch/>
        </p:blipFill>
        <p:spPr>
          <a:xfrm>
            <a:off x="899592" y="2168768"/>
            <a:ext cx="7344816" cy="46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0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Sunday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Sightseeing on Zomba plateau – magnificent!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7"/>
          <a:stretch/>
        </p:blipFill>
        <p:spPr>
          <a:xfrm>
            <a:off x="1259632" y="1772816"/>
            <a:ext cx="6473400" cy="42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With the manager and care worker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" y="1125538"/>
            <a:ext cx="6667500" cy="5000625"/>
          </a:xfrm>
        </p:spPr>
      </p:pic>
    </p:spTree>
    <p:extLst>
      <p:ext uri="{BB962C8B-B14F-4D97-AF65-F5344CB8AC3E}">
        <p14:creationId xmlns:p14="http://schemas.microsoft.com/office/powerpoint/2010/main" val="24556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Did some forward planning with the senior staff on next steps in cooperation UK and Malawi</a:t>
            </a:r>
          </a:p>
          <a:p>
            <a:r>
              <a:rPr lang="en-GB" dirty="0" smtClean="0"/>
              <a:t>Tried to buy a mug!  Less said, the better!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51" y="3870583"/>
            <a:ext cx="17002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209708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8" y="3663950"/>
            <a:ext cx="15240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15223"/>
          <a:stretch/>
        </p:blipFill>
        <p:spPr>
          <a:xfrm>
            <a:off x="6643072" y="3373026"/>
            <a:ext cx="2345168" cy="23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42350" cy="453707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en-GB" sz="1800" dirty="0"/>
          </a:p>
        </p:txBody>
      </p:sp>
      <p:pic>
        <p:nvPicPr>
          <p:cNvPr id="4" name="Picture 6" descr="U154694scr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08720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43808" y="126876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FFFFFF"/>
                </a:solidFill>
                <a:ea typeface="+mj-ea"/>
              </a:rPr>
              <a:t>Any questions?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690989" y="3244334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0" dirty="0">
                <a:solidFill>
                  <a:srgbClr val="FFFFFF"/>
                </a:solidFill>
              </a:rPr>
              <a:t>Any questions?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331640" y="2889575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0" dirty="0">
                <a:solidFill>
                  <a:srgbClr val="FFFFFF"/>
                </a:solidFill>
              </a:rPr>
              <a:t>Any questions?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04248" y="2907709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0" dirty="0">
                <a:solidFill>
                  <a:srgbClr val="FFFFFF"/>
                </a:solidFill>
              </a:rPr>
              <a:t>Any questions?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573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7"/>
            <a:ext cx="9144000" cy="6829778"/>
          </a:xfrm>
        </p:spPr>
      </p:pic>
    </p:spTree>
    <p:extLst>
      <p:ext uri="{BB962C8B-B14F-4D97-AF65-F5344CB8AC3E}">
        <p14:creationId xmlns:p14="http://schemas.microsoft.com/office/powerpoint/2010/main" val="34657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The plateau from the university campus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" y="1125538"/>
            <a:ext cx="6667500" cy="5000625"/>
          </a:xfrm>
        </p:spPr>
      </p:pic>
    </p:spTree>
    <p:extLst>
      <p:ext uri="{BB962C8B-B14F-4D97-AF65-F5344CB8AC3E}">
        <p14:creationId xmlns:p14="http://schemas.microsoft.com/office/powerpoint/2010/main" val="4750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Lake </a:t>
            </a:r>
            <a:r>
              <a:rPr lang="en-GB" dirty="0" err="1" smtClean="0"/>
              <a:t>Chilwa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" y="1125538"/>
            <a:ext cx="6667500" cy="5000625"/>
          </a:xfrm>
        </p:spPr>
      </p:pic>
    </p:spTree>
    <p:extLst>
      <p:ext uri="{BB962C8B-B14F-4D97-AF65-F5344CB8AC3E}">
        <p14:creationId xmlns:p14="http://schemas.microsoft.com/office/powerpoint/2010/main" val="20248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Williams Falls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" y="1125538"/>
            <a:ext cx="6667500" cy="5000625"/>
          </a:xfrm>
        </p:spPr>
      </p:pic>
    </p:spTree>
    <p:extLst>
      <p:ext uri="{BB962C8B-B14F-4D97-AF65-F5344CB8AC3E}">
        <p14:creationId xmlns:p14="http://schemas.microsoft.com/office/powerpoint/2010/main" val="287197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Monday morning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12776"/>
            <a:ext cx="8424863" cy="4713387"/>
          </a:xfrm>
        </p:spPr>
        <p:txBody>
          <a:bodyPr/>
          <a:lstStyle/>
          <a:p>
            <a:r>
              <a:rPr lang="en-GB" dirty="0" smtClean="0"/>
              <a:t>Formal introductions</a:t>
            </a:r>
          </a:p>
          <a:p>
            <a:r>
              <a:rPr lang="en-GB" dirty="0" smtClean="0"/>
              <a:t>Phillip – Head of Sociology </a:t>
            </a:r>
          </a:p>
          <a:p>
            <a:r>
              <a:rPr lang="en-GB" dirty="0" err="1"/>
              <a:t>Levison</a:t>
            </a:r>
            <a:r>
              <a:rPr lang="en-GB" dirty="0"/>
              <a:t> </a:t>
            </a:r>
            <a:r>
              <a:rPr lang="en-GB" dirty="0" smtClean="0"/>
              <a:t>- Dean </a:t>
            </a:r>
            <a:r>
              <a:rPr lang="en-GB" dirty="0"/>
              <a:t>of Social </a:t>
            </a:r>
            <a:r>
              <a:rPr lang="en-GB" dirty="0" smtClean="0"/>
              <a:t>Science</a:t>
            </a:r>
          </a:p>
          <a:p>
            <a:r>
              <a:rPr lang="en-GB" dirty="0"/>
              <a:t>Richard </a:t>
            </a:r>
            <a:r>
              <a:rPr lang="en-GB" dirty="0" smtClean="0"/>
              <a:t>- Principal </a:t>
            </a:r>
            <a:r>
              <a:rPr lang="en-GB" dirty="0"/>
              <a:t>of </a:t>
            </a:r>
            <a:r>
              <a:rPr lang="en-GB" dirty="0" err="1" smtClean="0"/>
              <a:t>Chanco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328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Chanco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r="16714"/>
          <a:stretch/>
        </p:blipFill>
        <p:spPr>
          <a:xfrm>
            <a:off x="209467" y="980728"/>
            <a:ext cx="2592593" cy="284117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6832"/>
            <a:ext cx="2067694" cy="275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r="20821"/>
          <a:stretch/>
        </p:blipFill>
        <p:spPr>
          <a:xfrm>
            <a:off x="5868144" y="2996952"/>
            <a:ext cx="302956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Levison</a:t>
            </a:r>
            <a:r>
              <a:rPr lang="en-GB" dirty="0" smtClean="0"/>
              <a:t> and Phillip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6" y="1125538"/>
            <a:ext cx="6667500" cy="5000625"/>
          </a:xfrm>
        </p:spPr>
      </p:pic>
    </p:spTree>
    <p:extLst>
      <p:ext uri="{BB962C8B-B14F-4D97-AF65-F5344CB8AC3E}">
        <p14:creationId xmlns:p14="http://schemas.microsoft.com/office/powerpoint/2010/main" val="17346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4|44.9|120.6|96|87.7"/>
</p:tagLst>
</file>

<file path=ppt/theme/theme1.xml><?xml version="1.0" encoding="utf-8"?>
<a:theme xmlns:a="http://schemas.openxmlformats.org/drawingml/2006/main" name="UofY_new_powerpoint_template-fancy_v3">
  <a:themeElements>
    <a:clrScheme name="UofY_new_powerpoint_template-fancy_v3 7">
      <a:dk1>
        <a:srgbClr val="B4AF80"/>
      </a:dk1>
      <a:lt1>
        <a:srgbClr val="FFFFFF"/>
      </a:lt1>
      <a:dk2>
        <a:srgbClr val="C8C6A2"/>
      </a:dk2>
      <a:lt2>
        <a:srgbClr val="827F4C"/>
      </a:lt2>
      <a:accent1>
        <a:srgbClr val="7C784E"/>
      </a:accent1>
      <a:accent2>
        <a:srgbClr val="A2A4AC"/>
      </a:accent2>
      <a:accent3>
        <a:srgbClr val="E0DFCE"/>
      </a:accent3>
      <a:accent4>
        <a:srgbClr val="DADADA"/>
      </a:accent4>
      <a:accent5>
        <a:srgbClr val="BFBEB2"/>
      </a:accent5>
      <a:accent6>
        <a:srgbClr val="92949B"/>
      </a:accent6>
      <a:hlink>
        <a:srgbClr val="33CCCC"/>
      </a:hlink>
      <a:folHlink>
        <a:srgbClr val="009999"/>
      </a:folHlink>
    </a:clrScheme>
    <a:fontScheme name="UofY_new_powerpoint_template-fancy_v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057400" marR="0" indent="-2286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057400" marR="0" indent="-2286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UofY_new_powerpoint_template-fancy_v3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fY_new_powerpoint_template-fancy_v3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fY_new_powerpoint_template-fancy_v3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225</Words>
  <Application>Microsoft Office PowerPoint</Application>
  <PresentationFormat>On-screen Show (4:3)</PresentationFormat>
  <Paragraphs>41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Wingdings</vt:lpstr>
      <vt:lpstr>UofY_new_powerpoint_template-fancy_v3</vt:lpstr>
      <vt:lpstr>Supporting Social Work in Malawi:  what Simon and Andrew did in April 2015…  </vt:lpstr>
      <vt:lpstr>Sunday</vt:lpstr>
      <vt:lpstr>PowerPoint Presentation</vt:lpstr>
      <vt:lpstr>The plateau from the university campus</vt:lpstr>
      <vt:lpstr>Lake Chilwa</vt:lpstr>
      <vt:lpstr>Williams Falls</vt:lpstr>
      <vt:lpstr>Monday morning</vt:lpstr>
      <vt:lpstr>Chanco</vt:lpstr>
      <vt:lpstr>Levison and Phillip</vt:lpstr>
      <vt:lpstr>Look familiar?</vt:lpstr>
      <vt:lpstr>Look familiar?</vt:lpstr>
      <vt:lpstr>Monday pm</vt:lpstr>
      <vt:lpstr>Wednesday am</vt:lpstr>
      <vt:lpstr>Wednesday pm</vt:lpstr>
      <vt:lpstr>The road to Magormoro</vt:lpstr>
      <vt:lpstr>PowerPoint Presentation</vt:lpstr>
      <vt:lpstr>PowerPoint Presentation</vt:lpstr>
      <vt:lpstr>Thursday am</vt:lpstr>
      <vt:lpstr>Thursday pm</vt:lpstr>
      <vt:lpstr>With the manager and care worker</vt:lpstr>
      <vt:lpstr>Friday</vt:lpstr>
      <vt:lpstr>Any questions?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scavos</dc:creator>
  <cp:lastModifiedBy>Admin</cp:lastModifiedBy>
  <cp:revision>37</cp:revision>
  <cp:lastPrinted>2014-10-15T16:29:37Z</cp:lastPrinted>
  <dcterms:created xsi:type="dcterms:W3CDTF">2012-12-04T13:03:43Z</dcterms:created>
  <dcterms:modified xsi:type="dcterms:W3CDTF">2016-02-29T18:02:13Z</dcterms:modified>
</cp:coreProperties>
</file>